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306" r:id="rId25"/>
    <p:sldId id="271" r:id="rId26"/>
    <p:sldId id="272" r:id="rId27"/>
    <p:sldId id="273" r:id="rId28"/>
    <p:sldId id="274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6" r:id="rId38"/>
    <p:sldId id="295" r:id="rId39"/>
    <p:sldId id="297" r:id="rId40"/>
    <p:sldId id="292" r:id="rId41"/>
    <p:sldId id="293" r:id="rId42"/>
    <p:sldId id="298" r:id="rId43"/>
    <p:sldId id="299" r:id="rId44"/>
    <p:sldId id="300" r:id="rId45"/>
    <p:sldId id="301" r:id="rId46"/>
    <p:sldId id="302" r:id="rId47"/>
    <p:sldId id="307" r:id="rId48"/>
    <p:sldId id="308" r:id="rId49"/>
    <p:sldId id="303" r:id="rId50"/>
    <p:sldId id="304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85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77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2.wdp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DAB27C3-8D77-4D3F-98B5-5C191AB16479}"/>
              </a:ext>
            </a:extLst>
          </p:cNvPr>
          <p:cNvGrpSpPr/>
          <p:nvPr/>
        </p:nvGrpSpPr>
        <p:grpSpPr>
          <a:xfrm>
            <a:off x="236538" y="1700213"/>
            <a:ext cx="8108949" cy="5207000"/>
            <a:chOff x="236538" y="1700213"/>
            <a:chExt cx="8108949" cy="5207000"/>
          </a:xfrm>
        </p:grpSpPr>
        <p:grpSp>
          <p:nvGrpSpPr>
            <p:cNvPr id="11491" name="Group 227"/>
            <p:cNvGrpSpPr>
              <a:grpSpLocks/>
            </p:cNvGrpSpPr>
            <p:nvPr/>
          </p:nvGrpSpPr>
          <p:grpSpPr bwMode="auto">
            <a:xfrm>
              <a:off x="2973388" y="1711325"/>
              <a:ext cx="2111375" cy="2079625"/>
              <a:chOff x="340" y="482"/>
              <a:chExt cx="1905" cy="1905"/>
            </a:xfrm>
          </p:grpSpPr>
          <p:sp>
            <p:nvSpPr>
              <p:cNvPr id="11492" name="Line 22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3" name="Line 22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4" name="Rectangle 23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495" name="Group 231"/>
            <p:cNvGrpSpPr>
              <a:grpSpLocks/>
            </p:cNvGrpSpPr>
            <p:nvPr/>
          </p:nvGrpSpPr>
          <p:grpSpPr bwMode="auto">
            <a:xfrm>
              <a:off x="3408363" y="1955800"/>
              <a:ext cx="871537" cy="1406525"/>
              <a:chOff x="2608" y="1887"/>
              <a:chExt cx="636" cy="1044"/>
            </a:xfrm>
          </p:grpSpPr>
          <p:sp>
            <p:nvSpPr>
              <p:cNvPr id="11496" name="Oval 232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7" name="Oval 233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8" name="Oval 234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9" name="Oval 235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0" name="Oval 236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1" name="Oval 237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2" name="Oval 238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03" name="Group 239"/>
            <p:cNvGrpSpPr>
              <a:grpSpLocks/>
            </p:cNvGrpSpPr>
            <p:nvPr/>
          </p:nvGrpSpPr>
          <p:grpSpPr bwMode="auto">
            <a:xfrm>
              <a:off x="3841750" y="2200275"/>
              <a:ext cx="869950" cy="1408113"/>
              <a:chOff x="2608" y="1887"/>
              <a:chExt cx="636" cy="1044"/>
            </a:xfrm>
          </p:grpSpPr>
          <p:sp>
            <p:nvSpPr>
              <p:cNvPr id="11504" name="Oval 24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5" name="Oval 24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6" name="Oval 24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7" name="Oval 24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8" name="Oval 24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9" name="Oval 24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10" name="Oval 24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11" name="Line 247"/>
            <p:cNvSpPr>
              <a:spLocks noChangeShapeType="1"/>
            </p:cNvSpPr>
            <p:nvPr/>
          </p:nvSpPr>
          <p:spPr bwMode="auto">
            <a:xfrm>
              <a:off x="4003675" y="206216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2" name="Line 248"/>
            <p:cNvSpPr>
              <a:spLocks noChangeShapeType="1"/>
            </p:cNvSpPr>
            <p:nvPr/>
          </p:nvSpPr>
          <p:spPr bwMode="auto">
            <a:xfrm>
              <a:off x="4003675" y="206216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3" name="Line 249"/>
            <p:cNvSpPr>
              <a:spLocks noChangeShapeType="1"/>
            </p:cNvSpPr>
            <p:nvPr/>
          </p:nvSpPr>
          <p:spPr bwMode="auto">
            <a:xfrm>
              <a:off x="4003675" y="206216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4" name="Line 250"/>
            <p:cNvSpPr>
              <a:spLocks noChangeShapeType="1"/>
            </p:cNvSpPr>
            <p:nvPr/>
          </p:nvSpPr>
          <p:spPr bwMode="auto">
            <a:xfrm>
              <a:off x="4003675" y="206216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5" name="Line 251"/>
            <p:cNvSpPr>
              <a:spLocks noChangeShapeType="1"/>
            </p:cNvSpPr>
            <p:nvPr/>
          </p:nvSpPr>
          <p:spPr bwMode="auto">
            <a:xfrm flipH="1">
              <a:off x="3860800" y="206216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6" name="Line 252"/>
            <p:cNvSpPr>
              <a:spLocks noChangeShapeType="1"/>
            </p:cNvSpPr>
            <p:nvPr/>
          </p:nvSpPr>
          <p:spPr bwMode="auto">
            <a:xfrm>
              <a:off x="4003675" y="206216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17" name="Group 253"/>
            <p:cNvGrpSpPr>
              <a:grpSpLocks/>
            </p:cNvGrpSpPr>
            <p:nvPr/>
          </p:nvGrpSpPr>
          <p:grpSpPr bwMode="auto">
            <a:xfrm>
              <a:off x="2974975" y="4292600"/>
              <a:ext cx="2111375" cy="2079625"/>
              <a:chOff x="340" y="482"/>
              <a:chExt cx="1905" cy="1905"/>
            </a:xfrm>
          </p:grpSpPr>
          <p:sp>
            <p:nvSpPr>
              <p:cNvPr id="11518" name="Line 254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19" name="Line 255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20" name="Rectangle 256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36" name="Line 272"/>
            <p:cNvSpPr>
              <a:spLocks noChangeShapeType="1"/>
            </p:cNvSpPr>
            <p:nvPr/>
          </p:nvSpPr>
          <p:spPr bwMode="auto">
            <a:xfrm>
              <a:off x="4016375" y="531971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7" name="Line 273"/>
            <p:cNvSpPr>
              <a:spLocks noChangeShapeType="1"/>
            </p:cNvSpPr>
            <p:nvPr/>
          </p:nvSpPr>
          <p:spPr bwMode="auto">
            <a:xfrm>
              <a:off x="4016375" y="531971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8" name="Line 274"/>
            <p:cNvSpPr>
              <a:spLocks noChangeShapeType="1"/>
            </p:cNvSpPr>
            <p:nvPr/>
          </p:nvSpPr>
          <p:spPr bwMode="auto">
            <a:xfrm>
              <a:off x="4016375" y="531971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9" name="Line 275"/>
            <p:cNvSpPr>
              <a:spLocks noChangeShapeType="1"/>
            </p:cNvSpPr>
            <p:nvPr/>
          </p:nvSpPr>
          <p:spPr bwMode="auto">
            <a:xfrm>
              <a:off x="4016375" y="531971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0" name="Line 276"/>
            <p:cNvSpPr>
              <a:spLocks noChangeShapeType="1"/>
            </p:cNvSpPr>
            <p:nvPr/>
          </p:nvSpPr>
          <p:spPr bwMode="auto">
            <a:xfrm flipH="1">
              <a:off x="3873500" y="531971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1" name="Line 277"/>
            <p:cNvSpPr>
              <a:spLocks noChangeShapeType="1"/>
            </p:cNvSpPr>
            <p:nvPr/>
          </p:nvSpPr>
          <p:spPr bwMode="auto">
            <a:xfrm>
              <a:off x="4016375" y="531971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1" name="Line 317"/>
            <p:cNvSpPr>
              <a:spLocks noChangeShapeType="1"/>
            </p:cNvSpPr>
            <p:nvPr/>
          </p:nvSpPr>
          <p:spPr bwMode="auto">
            <a:xfrm>
              <a:off x="4008438" y="208121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2" name="Line 318"/>
            <p:cNvSpPr>
              <a:spLocks noChangeShapeType="1"/>
            </p:cNvSpPr>
            <p:nvPr/>
          </p:nvSpPr>
          <p:spPr bwMode="auto">
            <a:xfrm>
              <a:off x="4008438" y="530066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46" name="Group 382"/>
            <p:cNvGrpSpPr>
              <a:grpSpLocks/>
            </p:cNvGrpSpPr>
            <p:nvPr/>
          </p:nvGrpSpPr>
          <p:grpSpPr bwMode="auto">
            <a:xfrm>
              <a:off x="6142037" y="1700213"/>
              <a:ext cx="2203450" cy="4660900"/>
              <a:chOff x="240" y="1071"/>
              <a:chExt cx="1388" cy="2936"/>
            </a:xfrm>
          </p:grpSpPr>
          <p:grpSp>
            <p:nvGrpSpPr>
              <p:cNvPr id="11301" name="Group 37"/>
              <p:cNvGrpSpPr>
                <a:grpSpLocks/>
              </p:cNvGrpSpPr>
              <p:nvPr/>
            </p:nvGrpSpPr>
            <p:grpSpPr bwMode="auto">
              <a:xfrm>
                <a:off x="240" y="1071"/>
                <a:ext cx="1330" cy="1310"/>
                <a:chOff x="340" y="482"/>
                <a:chExt cx="1905" cy="1905"/>
              </a:xfrm>
            </p:grpSpPr>
            <p:sp>
              <p:nvSpPr>
                <p:cNvPr id="11302" name="Line 38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3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4" name="Rectangle 40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09" name="Group 45"/>
              <p:cNvGrpSpPr>
                <a:grpSpLocks/>
              </p:cNvGrpSpPr>
              <p:nvPr/>
            </p:nvGrpSpPr>
            <p:grpSpPr bwMode="auto">
              <a:xfrm>
                <a:off x="514" y="1225"/>
                <a:ext cx="549" cy="886"/>
                <a:chOff x="2608" y="1887"/>
                <a:chExt cx="636" cy="1044"/>
              </a:xfrm>
            </p:grpSpPr>
            <p:sp>
              <p:nvSpPr>
                <p:cNvPr id="11310" name="Oval 46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1" name="Oval 47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2" name="Oval 48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3" name="Oval 49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4" name="Oval 50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5" name="Oval 51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6" name="Oval 52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17" name="Group 53"/>
              <p:cNvGrpSpPr>
                <a:grpSpLocks/>
              </p:cNvGrpSpPr>
              <p:nvPr/>
            </p:nvGrpSpPr>
            <p:grpSpPr bwMode="auto">
              <a:xfrm>
                <a:off x="787" y="1379"/>
                <a:ext cx="548" cy="887"/>
                <a:chOff x="2608" y="1887"/>
                <a:chExt cx="636" cy="1044"/>
              </a:xfrm>
            </p:grpSpPr>
            <p:sp>
              <p:nvSpPr>
                <p:cNvPr id="11318" name="Oval 54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9" name="Oval 55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0" name="Oval 56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1" name="Oval 57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2" name="Oval 58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3" name="Oval 59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4" name="Oval 60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326" name="Line 62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7" name="Line 63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8" name="Line 64"/>
              <p:cNvSpPr>
                <a:spLocks noChangeShapeType="1"/>
              </p:cNvSpPr>
              <p:nvPr/>
            </p:nvSpPr>
            <p:spPr bwMode="auto">
              <a:xfrm flipV="1">
                <a:off x="605" y="1856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9" name="Line 65"/>
              <p:cNvSpPr>
                <a:spLocks noChangeShapeType="1"/>
              </p:cNvSpPr>
              <p:nvPr/>
            </p:nvSpPr>
            <p:spPr bwMode="auto">
              <a:xfrm flipV="1">
                <a:off x="605" y="1765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31" name="Line 67"/>
              <p:cNvSpPr>
                <a:spLocks noChangeShapeType="1"/>
              </p:cNvSpPr>
              <p:nvPr/>
            </p:nvSpPr>
            <p:spPr bwMode="auto">
              <a:xfrm flipV="1">
                <a:off x="605" y="1393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99" name="Line 135"/>
              <p:cNvSpPr>
                <a:spLocks noChangeShapeType="1"/>
              </p:cNvSpPr>
              <p:nvPr/>
            </p:nvSpPr>
            <p:spPr bwMode="auto">
              <a:xfrm flipV="1">
                <a:off x="605" y="1433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400" name="Group 136"/>
              <p:cNvGrpSpPr>
                <a:grpSpLocks/>
              </p:cNvGrpSpPr>
              <p:nvPr/>
            </p:nvGrpSpPr>
            <p:grpSpPr bwMode="auto">
              <a:xfrm>
                <a:off x="241" y="2697"/>
                <a:ext cx="1330" cy="1310"/>
                <a:chOff x="340" y="482"/>
                <a:chExt cx="1905" cy="1905"/>
              </a:xfrm>
            </p:grpSpPr>
            <p:sp>
              <p:nvSpPr>
                <p:cNvPr id="11401" name="Line 13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2" name="Line 13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3" name="Rectangle 13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3" name="Line 319"/>
              <p:cNvSpPr>
                <a:spLocks noChangeShapeType="1"/>
              </p:cNvSpPr>
              <p:nvPr/>
            </p:nvSpPr>
            <p:spPr bwMode="auto">
              <a:xfrm flipV="1">
                <a:off x="605" y="1826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608" name="Group 344"/>
              <p:cNvGrpSpPr>
                <a:grpSpLocks/>
              </p:cNvGrpSpPr>
              <p:nvPr/>
            </p:nvGrpSpPr>
            <p:grpSpPr bwMode="auto">
              <a:xfrm>
                <a:off x="902" y="2674"/>
                <a:ext cx="726" cy="858"/>
                <a:chOff x="1152" y="2650"/>
                <a:chExt cx="726" cy="858"/>
              </a:xfrm>
            </p:grpSpPr>
            <p:sp>
              <p:nvSpPr>
                <p:cNvPr id="11601" name="Line 337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292" cy="1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2" name="Line 338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726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3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1152" y="3113"/>
                  <a:ext cx="363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4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1152" y="3022"/>
                  <a:ext cx="499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5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52" y="2650"/>
                  <a:ext cx="198" cy="6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6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152" y="2690"/>
                  <a:ext cx="546" cy="6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7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1152" y="3083"/>
                  <a:ext cx="436" cy="2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  <p:sp>
            <p:nvSpPr>
              <p:cNvPr id="11641" name="Oval 377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2" name="Oval 378"/>
            <p:cNvSpPr>
              <a:spLocks noChangeArrowheads="1"/>
            </p:cNvSpPr>
            <p:nvPr/>
          </p:nvSpPr>
          <p:spPr bwMode="auto">
            <a:xfrm>
              <a:off x="4284663" y="5373688"/>
              <a:ext cx="358775" cy="3603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11645" name="Group 381"/>
            <p:cNvGrpSpPr>
              <a:grpSpLocks/>
            </p:cNvGrpSpPr>
            <p:nvPr/>
          </p:nvGrpSpPr>
          <p:grpSpPr bwMode="auto">
            <a:xfrm>
              <a:off x="236538" y="1700213"/>
              <a:ext cx="2279650" cy="5207000"/>
              <a:chOff x="3506" y="1085"/>
              <a:chExt cx="1436" cy="3280"/>
            </a:xfrm>
          </p:grpSpPr>
          <p:grpSp>
            <p:nvGrpSpPr>
              <p:cNvPr id="11544" name="Group 280"/>
              <p:cNvGrpSpPr>
                <a:grpSpLocks/>
              </p:cNvGrpSpPr>
              <p:nvPr/>
            </p:nvGrpSpPr>
            <p:grpSpPr bwMode="auto">
              <a:xfrm>
                <a:off x="3506" y="1085"/>
                <a:ext cx="1330" cy="1310"/>
                <a:chOff x="340" y="482"/>
                <a:chExt cx="1905" cy="1905"/>
              </a:xfrm>
            </p:grpSpPr>
            <p:sp>
              <p:nvSpPr>
                <p:cNvPr id="11545" name="Line 281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6" name="Line 282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7" name="Rectangle 283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48" name="Group 284"/>
              <p:cNvGrpSpPr>
                <a:grpSpLocks/>
              </p:cNvGrpSpPr>
              <p:nvPr/>
            </p:nvGrpSpPr>
            <p:grpSpPr bwMode="auto">
              <a:xfrm>
                <a:off x="3780" y="1239"/>
                <a:ext cx="549" cy="886"/>
                <a:chOff x="2608" y="1887"/>
                <a:chExt cx="636" cy="1044"/>
              </a:xfrm>
            </p:grpSpPr>
            <p:sp>
              <p:nvSpPr>
                <p:cNvPr id="11549" name="Oval 285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0" name="Oval 286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1" name="Oval 287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2" name="Oval 288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3" name="Oval 289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4" name="Oval 290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5" name="Oval 291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56" name="Group 292"/>
              <p:cNvGrpSpPr>
                <a:grpSpLocks/>
              </p:cNvGrpSpPr>
              <p:nvPr/>
            </p:nvGrpSpPr>
            <p:grpSpPr bwMode="auto">
              <a:xfrm>
                <a:off x="4053" y="1393"/>
                <a:ext cx="548" cy="887"/>
                <a:chOff x="2608" y="1887"/>
                <a:chExt cx="636" cy="1044"/>
              </a:xfrm>
            </p:grpSpPr>
            <p:sp>
              <p:nvSpPr>
                <p:cNvPr id="11557" name="Oval 293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8" name="Oval 294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9" name="Oval 295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0" name="Oval 296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1" name="Oval 297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2" name="Oval 298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3" name="Oval 299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64" name="Line 300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5" name="Line 301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6" name="Line 302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7" name="Line 303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8" name="Line 304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9" name="Line 305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570" name="Group 306"/>
              <p:cNvGrpSpPr>
                <a:grpSpLocks/>
              </p:cNvGrpSpPr>
              <p:nvPr/>
            </p:nvGrpSpPr>
            <p:grpSpPr bwMode="auto">
              <a:xfrm>
                <a:off x="3507" y="2711"/>
                <a:ext cx="1330" cy="1310"/>
                <a:chOff x="340" y="482"/>
                <a:chExt cx="1905" cy="1905"/>
              </a:xfrm>
            </p:grpSpPr>
            <p:sp>
              <p:nvSpPr>
                <p:cNvPr id="11571" name="Line 30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2" name="Line 30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3" name="Rectangle 30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0" name="Line 316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5" name="Line 361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6" name="Line 362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7" name="Line 363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8" name="Line 364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9" name="Line 365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0" name="Line 366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1" name="Line 367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43" name="Oval 379"/>
              <p:cNvSpPr>
                <a:spLocks noChangeArrowheads="1"/>
              </p:cNvSpPr>
              <p:nvPr/>
            </p:nvSpPr>
            <p:spPr bwMode="auto">
              <a:xfrm>
                <a:off x="4332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7" name="Text Box 383"/>
            <p:cNvSpPr txBox="1">
              <a:spLocks noChangeArrowheads="1"/>
            </p:cNvSpPr>
            <p:nvPr/>
          </p:nvSpPr>
          <p:spPr bwMode="auto">
            <a:xfrm>
              <a:off x="5319713" y="3789363"/>
              <a:ext cx="47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48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AA6A971-7E8F-499B-B772-6480F82B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22212" r="28880" b="28721"/>
          <a:stretch/>
        </p:blipFill>
        <p:spPr>
          <a:xfrm>
            <a:off x="3401568" y="1840992"/>
            <a:ext cx="237744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1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EDAB866-A7C2-4AF1-9A4D-D191E12A6F56}"/>
              </a:ext>
            </a:extLst>
          </p:cNvPr>
          <p:cNvGrpSpPr/>
          <p:nvPr/>
        </p:nvGrpSpPr>
        <p:grpSpPr>
          <a:xfrm>
            <a:off x="2233909" y="1735490"/>
            <a:ext cx="4613021" cy="2447416"/>
            <a:chOff x="2233909" y="1735490"/>
            <a:chExt cx="4613021" cy="2447416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13AED358-D7EA-495D-8518-5E4990A2C154}"/>
                </a:ext>
              </a:extLst>
            </p:cNvPr>
            <p:cNvGrpSpPr/>
            <p:nvPr/>
          </p:nvGrpSpPr>
          <p:grpSpPr>
            <a:xfrm>
              <a:off x="2233909" y="1735490"/>
              <a:ext cx="2113200" cy="2447416"/>
              <a:chOff x="2233909" y="1735490"/>
              <a:chExt cx="2113200" cy="2447416"/>
            </a:xfrm>
          </p:grpSpPr>
          <p:grpSp>
            <p:nvGrpSpPr>
              <p:cNvPr id="2" name="Group 278">
                <a:extLst>
                  <a:ext uri="{FF2B5EF4-FFF2-40B4-BE49-F238E27FC236}">
                    <a16:creationId xmlns:a16="http://schemas.microsoft.com/office/drawing/2014/main" id="{A6AC2C4D-5237-4F4B-AFAA-6FDE07B91B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3909" y="1735490"/>
                <a:ext cx="2113200" cy="2080800"/>
                <a:chOff x="249" y="618"/>
                <a:chExt cx="1330" cy="1310"/>
              </a:xfrm>
            </p:grpSpPr>
            <p:grpSp>
              <p:nvGrpSpPr>
                <p:cNvPr id="3" name="Group 8">
                  <a:extLst>
                    <a:ext uri="{FF2B5EF4-FFF2-40B4-BE49-F238E27FC236}">
                      <a16:creationId xmlns:a16="http://schemas.microsoft.com/office/drawing/2014/main" id="{700F391F-EC3D-42B7-8EF4-F148F8148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618"/>
                  <a:ext cx="1330" cy="1310"/>
                  <a:chOff x="340" y="482"/>
                  <a:chExt cx="1905" cy="1905"/>
                </a:xfrm>
              </p:grpSpPr>
              <p:sp>
                <p:nvSpPr>
                  <p:cNvPr id="12" name="Line 5">
                    <a:extLst>
                      <a:ext uri="{FF2B5EF4-FFF2-40B4-BE49-F238E27FC236}">
                        <a16:creationId xmlns:a16="http://schemas.microsoft.com/office/drawing/2014/main" id="{F4B0173D-927B-4072-B851-B896C8A615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0" y="1434"/>
                    <a:ext cx="190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" name="Line 6">
                    <a:extLst>
                      <a:ext uri="{FF2B5EF4-FFF2-40B4-BE49-F238E27FC236}">
                        <a16:creationId xmlns:a16="http://schemas.microsoft.com/office/drawing/2014/main" id="{28ABD2B1-67D8-418C-880F-F0B8126A2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92" y="482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4" name="Rectangle 7">
                    <a:extLst>
                      <a:ext uri="{FF2B5EF4-FFF2-40B4-BE49-F238E27FC236}">
                        <a16:creationId xmlns:a16="http://schemas.microsoft.com/office/drawing/2014/main" id="{FF302AB2-043B-40E9-954C-F28BBA2F63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" y="482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4" name="Group 27">
                  <a:extLst>
                    <a:ext uri="{FF2B5EF4-FFF2-40B4-BE49-F238E27FC236}">
                      <a16:creationId xmlns:a16="http://schemas.microsoft.com/office/drawing/2014/main" id="{D81BE236-2DB5-4AEA-9599-40B13C4A91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3" y="772"/>
                  <a:ext cx="549" cy="886"/>
                  <a:chOff x="2608" y="1887"/>
                  <a:chExt cx="636" cy="1044"/>
                </a:xfrm>
              </p:grpSpPr>
              <p:sp>
                <p:nvSpPr>
                  <p:cNvPr id="5" name="Oval 17">
                    <a:extLst>
                      <a:ext uri="{FF2B5EF4-FFF2-40B4-BE49-F238E27FC236}">
                        <a16:creationId xmlns:a16="http://schemas.microsoft.com/office/drawing/2014/main" id="{AB380308-6806-4ED2-9C3E-1B9F866294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6" name="Oval 18">
                    <a:extLst>
                      <a:ext uri="{FF2B5EF4-FFF2-40B4-BE49-F238E27FC236}">
                        <a16:creationId xmlns:a16="http://schemas.microsoft.com/office/drawing/2014/main" id="{F4437C73-770F-4964-90D3-173E4D59BE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7" name="Oval 19">
                    <a:extLst>
                      <a:ext uri="{FF2B5EF4-FFF2-40B4-BE49-F238E27FC236}">
                        <a16:creationId xmlns:a16="http://schemas.microsoft.com/office/drawing/2014/main" id="{090AE23A-94C5-47BD-B7B6-8ADF7AD7A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" name="Oval 22">
                    <a:extLst>
                      <a:ext uri="{FF2B5EF4-FFF2-40B4-BE49-F238E27FC236}">
                        <a16:creationId xmlns:a16="http://schemas.microsoft.com/office/drawing/2014/main" id="{F5E4327A-E967-4A04-80FA-953904335B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" name="Oval 23">
                    <a:extLst>
                      <a:ext uri="{FF2B5EF4-FFF2-40B4-BE49-F238E27FC236}">
                        <a16:creationId xmlns:a16="http://schemas.microsoft.com/office/drawing/2014/main" id="{AF9BF79E-34FF-46E3-80C4-C825E46CC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" name="Oval 24">
                    <a:extLst>
                      <a:ext uri="{FF2B5EF4-FFF2-40B4-BE49-F238E27FC236}">
                        <a16:creationId xmlns:a16="http://schemas.microsoft.com/office/drawing/2014/main" id="{BF70D513-FF0F-4E63-BF82-5ED17B3B3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" name="Oval 25">
                    <a:extLst>
                      <a:ext uri="{FF2B5EF4-FFF2-40B4-BE49-F238E27FC236}">
                        <a16:creationId xmlns:a16="http://schemas.microsoft.com/office/drawing/2014/main" id="{AF564689-C01D-4B6E-83E7-5B2FD8CC67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0" name="Text Box 368">
                <a:extLst>
                  <a:ext uri="{FF2B5EF4-FFF2-40B4-BE49-F238E27FC236}">
                    <a16:creationId xmlns:a16="http://schemas.microsoft.com/office/drawing/2014/main" id="{20926780-4E14-45F3-94F4-66D7E4D8B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6303" y="3782796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0070C0"/>
                    </a:solidFill>
                  </a:rPr>
                  <a:t>pattern 1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53E44FAD-8880-4FA3-A863-263E870E506D}"/>
                </a:ext>
              </a:extLst>
            </p:cNvPr>
            <p:cNvGrpSpPr/>
            <p:nvPr/>
          </p:nvGrpSpPr>
          <p:grpSpPr>
            <a:xfrm>
              <a:off x="4733730" y="1735490"/>
              <a:ext cx="2113200" cy="2436654"/>
              <a:chOff x="5883116" y="1602144"/>
              <a:chExt cx="2113200" cy="2436654"/>
            </a:xfrm>
          </p:grpSpPr>
          <p:grpSp>
            <p:nvGrpSpPr>
              <p:cNvPr id="15" name="Group 279">
                <a:extLst>
                  <a:ext uri="{FF2B5EF4-FFF2-40B4-BE49-F238E27FC236}">
                    <a16:creationId xmlns:a16="http://schemas.microsoft.com/office/drawing/2014/main" id="{F01DB48D-E72B-45AC-BC3A-0B672172C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3116" y="1602144"/>
                <a:ext cx="2113200" cy="2080800"/>
                <a:chOff x="249" y="2347"/>
                <a:chExt cx="1330" cy="1310"/>
              </a:xfrm>
            </p:grpSpPr>
            <p:grpSp>
              <p:nvGrpSpPr>
                <p:cNvPr id="16" name="Group 12">
                  <a:extLst>
                    <a:ext uri="{FF2B5EF4-FFF2-40B4-BE49-F238E27FC236}">
                      <a16:creationId xmlns:a16="http://schemas.microsoft.com/office/drawing/2014/main" id="{C16CA82E-D086-46B5-AA73-6A07ADA0EE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2347"/>
                  <a:ext cx="1330" cy="1310"/>
                  <a:chOff x="295" y="2297"/>
                  <a:chExt cx="1905" cy="1905"/>
                </a:xfrm>
              </p:grpSpPr>
              <p:sp>
                <p:nvSpPr>
                  <p:cNvPr id="25" name="Line 9">
                    <a:extLst>
                      <a:ext uri="{FF2B5EF4-FFF2-40B4-BE49-F238E27FC236}">
                        <a16:creationId xmlns:a16="http://schemas.microsoft.com/office/drawing/2014/main" id="{4BF05A7E-B16F-4FC1-B7B4-9B00190181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5" y="3249"/>
                    <a:ext cx="1905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6" name="Line 10">
                    <a:extLst>
                      <a:ext uri="{FF2B5EF4-FFF2-40B4-BE49-F238E27FC236}">
                        <a16:creationId xmlns:a16="http://schemas.microsoft.com/office/drawing/2014/main" id="{D578384C-1E9F-4181-A72D-F16DC0AD1E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47" y="2297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7" name="Rectangle 11">
                    <a:extLst>
                      <a:ext uri="{FF2B5EF4-FFF2-40B4-BE49-F238E27FC236}">
                        <a16:creationId xmlns:a16="http://schemas.microsoft.com/office/drawing/2014/main" id="{D5FEB404-FEF6-43D7-9367-ECB5FF3605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" y="2297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17" name="Group 29">
                  <a:extLst>
                    <a:ext uri="{FF2B5EF4-FFF2-40B4-BE49-F238E27FC236}">
                      <a16:creationId xmlns:a16="http://schemas.microsoft.com/office/drawing/2014/main" id="{514A0A9C-29A9-4762-9E8F-7C711516B1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6" y="2661"/>
                  <a:ext cx="548" cy="886"/>
                  <a:chOff x="2608" y="1887"/>
                  <a:chExt cx="636" cy="1044"/>
                </a:xfrm>
              </p:grpSpPr>
              <p:sp>
                <p:nvSpPr>
                  <p:cNvPr id="18" name="Oval 30">
                    <a:extLst>
                      <a:ext uri="{FF2B5EF4-FFF2-40B4-BE49-F238E27FC236}">
                        <a16:creationId xmlns:a16="http://schemas.microsoft.com/office/drawing/2014/main" id="{176AAC72-B5B1-4131-A843-E204E267A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9" name="Oval 31">
                    <a:extLst>
                      <a:ext uri="{FF2B5EF4-FFF2-40B4-BE49-F238E27FC236}">
                        <a16:creationId xmlns:a16="http://schemas.microsoft.com/office/drawing/2014/main" id="{08974B69-03FF-4A9D-A717-633CC75DA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0" name="Oval 32">
                    <a:extLst>
                      <a:ext uri="{FF2B5EF4-FFF2-40B4-BE49-F238E27FC236}">
                        <a16:creationId xmlns:a16="http://schemas.microsoft.com/office/drawing/2014/main" id="{6072C25A-E01F-4267-AA00-5D49D7A005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" name="Oval 33">
                    <a:extLst>
                      <a:ext uri="{FF2B5EF4-FFF2-40B4-BE49-F238E27FC236}">
                        <a16:creationId xmlns:a16="http://schemas.microsoft.com/office/drawing/2014/main" id="{5F01E4E6-7D0B-4C2D-81F9-A961B31D34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2" name="Oval 34">
                    <a:extLst>
                      <a:ext uri="{FF2B5EF4-FFF2-40B4-BE49-F238E27FC236}">
                        <a16:creationId xmlns:a16="http://schemas.microsoft.com/office/drawing/2014/main" id="{AEF7D75E-3F3C-4EF4-AC3D-8F36F807B2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" name="Oval 35">
                    <a:extLst>
                      <a:ext uri="{FF2B5EF4-FFF2-40B4-BE49-F238E27FC236}">
                        <a16:creationId xmlns:a16="http://schemas.microsoft.com/office/drawing/2014/main" id="{ACB8C9AB-81E7-4D93-AB88-AF20EAB40C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4" name="Oval 36">
                    <a:extLst>
                      <a:ext uri="{FF2B5EF4-FFF2-40B4-BE49-F238E27FC236}">
                        <a16:creationId xmlns:a16="http://schemas.microsoft.com/office/drawing/2014/main" id="{26BAF413-3A8B-498D-B5A3-16F42C9B91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1" name="Text Box 369">
                <a:extLst>
                  <a:ext uri="{FF2B5EF4-FFF2-40B4-BE49-F238E27FC236}">
                    <a16:creationId xmlns:a16="http://schemas.microsoft.com/office/drawing/2014/main" id="{850B0068-65E3-4190-A894-CF427E5D6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58" y="3638688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FF0000"/>
                    </a:solidFill>
                  </a:rPr>
                  <a:t>pattern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82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8">
            <a:extLst>
              <a:ext uri="{FF2B5EF4-FFF2-40B4-BE49-F238E27FC236}">
                <a16:creationId xmlns:a16="http://schemas.microsoft.com/office/drawing/2014/main" id="{5AD358CC-BA19-4A33-9E97-4DFD7D7DAF91}"/>
              </a:ext>
            </a:extLst>
          </p:cNvPr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29FE3962-4050-4C8C-854E-8ABE62945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25193B93-DF00-4B75-8226-A3A848E91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81FE46-5B3E-42E2-B4C3-C77837171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FB33B2A7-F338-4D1F-B811-AAEDF2C67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A823EE68-9F41-4D1B-8133-379BB44BD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5" name="Oval 17">
                <a:extLst>
                  <a:ext uri="{FF2B5EF4-FFF2-40B4-BE49-F238E27FC236}">
                    <a16:creationId xmlns:a16="http://schemas.microsoft.com/office/drawing/2014/main" id="{7D0B0707-A063-40F9-B76B-58D7A4DB3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FDEECA15-EDCE-46B9-BDAA-4991FE61A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" name="Oval 19">
                <a:extLst>
                  <a:ext uri="{FF2B5EF4-FFF2-40B4-BE49-F238E27FC236}">
                    <a16:creationId xmlns:a16="http://schemas.microsoft.com/office/drawing/2014/main" id="{F1403D5E-2042-4610-89C9-7853342BF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8" name="Oval 22">
                <a:extLst>
                  <a:ext uri="{FF2B5EF4-FFF2-40B4-BE49-F238E27FC236}">
                    <a16:creationId xmlns:a16="http://schemas.microsoft.com/office/drawing/2014/main" id="{B76A9EDD-96F4-466E-83A1-0C3F3C120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9" name="Oval 23">
                <a:extLst>
                  <a:ext uri="{FF2B5EF4-FFF2-40B4-BE49-F238E27FC236}">
                    <a16:creationId xmlns:a16="http://schemas.microsoft.com/office/drawing/2014/main" id="{806BCFDB-67EF-4B37-B26A-BDA33C49E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6F0A343D-A83A-4699-95FF-783F37C9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" name="Oval 25">
                <a:extLst>
                  <a:ext uri="{FF2B5EF4-FFF2-40B4-BE49-F238E27FC236}">
                    <a16:creationId xmlns:a16="http://schemas.microsoft.com/office/drawing/2014/main" id="{3AF07BFE-23C1-4B5C-915C-A30069C7A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5" name="Group 279">
            <a:extLst>
              <a:ext uri="{FF2B5EF4-FFF2-40B4-BE49-F238E27FC236}">
                <a16:creationId xmlns:a16="http://schemas.microsoft.com/office/drawing/2014/main" id="{761BA4B3-311A-4960-92C4-FD3FA939DC42}"/>
              </a:ext>
            </a:extLst>
          </p:cNvPr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F5DC9F27-3D8C-4BD6-A422-854AFC2F4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25" name="Line 9">
                <a:extLst>
                  <a:ext uri="{FF2B5EF4-FFF2-40B4-BE49-F238E27FC236}">
                    <a16:creationId xmlns:a16="http://schemas.microsoft.com/office/drawing/2014/main" id="{16F2DFBC-5800-4683-A11D-720D90CF9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A85B8785-E642-4E99-A4F4-B4B0DDD9B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84151D74-9FE3-4EF9-9A1A-095E05F73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id="{20E51B0F-A1AC-46A5-B9FB-2FF9A84A5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2B1A1AA9-E60E-45F5-98F3-B0A233D8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9C79BB66-F07E-4187-92CC-A94FE924F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07603DE3-FE8A-4CA4-9A1D-4B728FB0A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4654D0B2-639C-428C-83C2-7B1EA06FF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652C81DC-8AA1-40CC-B8A9-A0ED18086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7FD9DFE3-9701-4A18-8120-FEB745F15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4" name="Oval 36">
                <a:extLst>
                  <a:ext uri="{FF2B5EF4-FFF2-40B4-BE49-F238E27FC236}">
                    <a16:creationId xmlns:a16="http://schemas.microsoft.com/office/drawing/2014/main" id="{151CD604-7776-4A7C-93A9-BCD97A4F8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8" name="Text Box 368">
            <a:extLst>
              <a:ext uri="{FF2B5EF4-FFF2-40B4-BE49-F238E27FC236}">
                <a16:creationId xmlns:a16="http://schemas.microsoft.com/office/drawing/2014/main" id="{780C61E4-8629-45F7-8841-05F4DA5DD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29" name="Text Box 369">
            <a:extLst>
              <a:ext uri="{FF2B5EF4-FFF2-40B4-BE49-F238E27FC236}">
                <a16:creationId xmlns:a16="http://schemas.microsoft.com/office/drawing/2014/main" id="{E35A4458-AB31-4DC1-A917-D5FA8F280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581660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96">
            <a:extLst>
              <a:ext uri="{FF2B5EF4-FFF2-40B4-BE49-F238E27FC236}">
                <a16:creationId xmlns:a16="http://schemas.microsoft.com/office/drawing/2014/main" id="{BDF29266-B5B4-40F9-9844-8647DF40A5C8}"/>
              </a:ext>
            </a:extLst>
          </p:cNvPr>
          <p:cNvSpPr/>
          <p:nvPr/>
        </p:nvSpPr>
        <p:spPr>
          <a:xfrm>
            <a:off x="11987503" y="5972618"/>
            <a:ext cx="1000014" cy="48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i="1"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rPr sz="2700">
                <a:latin typeface="Times New Roman"/>
                <a:ea typeface="Times New Roman"/>
                <a:cs typeface="Times New Roman"/>
                <a:sym typeface="Times New Roman"/>
              </a:rPr>
              <a:t>[um]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448BCFC-B10F-4DCB-8F65-8DF86AF8F4BD}"/>
              </a:ext>
            </a:extLst>
          </p:cNvPr>
          <p:cNvGrpSpPr/>
          <p:nvPr/>
        </p:nvGrpSpPr>
        <p:grpSpPr>
          <a:xfrm>
            <a:off x="1976866" y="537937"/>
            <a:ext cx="5408993" cy="5434681"/>
            <a:chOff x="1976866" y="537937"/>
            <a:chExt cx="5408993" cy="5434681"/>
          </a:xfrm>
        </p:grpSpPr>
        <p:sp>
          <p:nvSpPr>
            <p:cNvPr id="4" name="Shape 1298">
              <a:extLst>
                <a:ext uri="{FF2B5EF4-FFF2-40B4-BE49-F238E27FC236}">
                  <a16:creationId xmlns:a16="http://schemas.microsoft.com/office/drawing/2014/main" id="{E25CBF1C-9BE2-4C20-9E1D-E07967D385F9}"/>
                </a:ext>
              </a:extLst>
            </p:cNvPr>
            <p:cNvSpPr/>
            <p:nvPr/>
          </p:nvSpPr>
          <p:spPr>
            <a:xfrm>
              <a:off x="4572000" y="2265325"/>
              <a:ext cx="877609" cy="463551"/>
            </a:xfrm>
            <a:prstGeom prst="rect">
              <a:avLst/>
            </a:prstGeom>
            <a:solidFill>
              <a:srgbClr val="D1F2F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Base</a:t>
              </a:r>
            </a:p>
          </p:txBody>
        </p:sp>
        <p:sp>
          <p:nvSpPr>
            <p:cNvPr id="5" name="Shape 1299">
              <a:extLst>
                <a:ext uri="{FF2B5EF4-FFF2-40B4-BE49-F238E27FC236}">
                  <a16:creationId xmlns:a16="http://schemas.microsoft.com/office/drawing/2014/main" id="{5A762C5C-EC5A-4345-8A7B-9B5F8F248EAE}"/>
                </a:ext>
              </a:extLst>
            </p:cNvPr>
            <p:cNvSpPr/>
            <p:nvPr/>
          </p:nvSpPr>
          <p:spPr>
            <a:xfrm>
              <a:off x="6573058" y="537937"/>
              <a:ext cx="812801" cy="463551"/>
            </a:xfrm>
            <a:prstGeom prst="rect">
              <a:avLst/>
            </a:prstGeom>
            <a:solidFill>
              <a:srgbClr val="FFE5D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上面</a:t>
              </a:r>
            </a:p>
          </p:txBody>
        </p:sp>
        <p:sp>
          <p:nvSpPr>
            <p:cNvPr id="6" name="Shape 1300">
              <a:extLst>
                <a:ext uri="{FF2B5EF4-FFF2-40B4-BE49-F238E27FC236}">
                  <a16:creationId xmlns:a16="http://schemas.microsoft.com/office/drawing/2014/main" id="{132942D5-C5E6-49E5-BB96-C0FC9DB4F00B}"/>
                </a:ext>
              </a:extLst>
            </p:cNvPr>
            <p:cNvSpPr/>
            <p:nvPr/>
          </p:nvSpPr>
          <p:spPr>
            <a:xfrm>
              <a:off x="2770596" y="4000465"/>
              <a:ext cx="812801" cy="463551"/>
            </a:xfrm>
            <a:prstGeom prst="rect">
              <a:avLst/>
            </a:prstGeom>
            <a:solidFill>
              <a:srgbClr val="FFEEB8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下面</a:t>
              </a:r>
            </a:p>
          </p:txBody>
        </p:sp>
        <p:pic>
          <p:nvPicPr>
            <p:cNvPr id="8" name="surface1.pdf">
              <a:extLst>
                <a:ext uri="{FF2B5EF4-FFF2-40B4-BE49-F238E27FC236}">
                  <a16:creationId xmlns:a16="http://schemas.microsoft.com/office/drawing/2014/main" id="{8D538F83-E32E-4A05-86B2-700C68CFE0E0}"/>
                </a:ext>
              </a:extLst>
            </p:cNvPr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6866" y="975501"/>
              <a:ext cx="5190268" cy="499711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90809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05BB2CE-F6AC-40D9-A3EB-D8BEC15D9D5A}"/>
              </a:ext>
            </a:extLst>
          </p:cNvPr>
          <p:cNvGrpSpPr/>
          <p:nvPr/>
        </p:nvGrpSpPr>
        <p:grpSpPr>
          <a:xfrm>
            <a:off x="0" y="1443356"/>
            <a:ext cx="8298130" cy="4130311"/>
            <a:chOff x="0" y="1443356"/>
            <a:chExt cx="8298130" cy="4130311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230A869-51C8-414F-B74E-AA26C6DF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9755"/>
            <a:stretch/>
          </p:blipFill>
          <p:spPr>
            <a:xfrm>
              <a:off x="4149065" y="1443356"/>
              <a:ext cx="4149065" cy="4130311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696820AA-17D4-4DBC-8197-0C2FF58D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89" r="54625" b="8512"/>
            <a:stretch/>
          </p:blipFill>
          <p:spPr>
            <a:xfrm>
              <a:off x="0" y="1443356"/>
              <a:ext cx="4149065" cy="4130311"/>
            </a:xfrm>
            <a:prstGeom prst="rect">
              <a:avLst/>
            </a:prstGeom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56C2D652-73FD-4B5F-B39C-1E3D3A216A0C}"/>
                </a:ext>
              </a:extLst>
            </p:cNvPr>
            <p:cNvSpPr/>
            <p:nvPr/>
          </p:nvSpPr>
          <p:spPr>
            <a:xfrm>
              <a:off x="7838635" y="515178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F2D4EF79-E63D-4AFF-A27E-9F3679DDE5B0}"/>
                </a:ext>
              </a:extLst>
            </p:cNvPr>
            <p:cNvSpPr/>
            <p:nvPr/>
          </p:nvSpPr>
          <p:spPr>
            <a:xfrm>
              <a:off x="4353339" y="516172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6CBEDCF4-A621-4B7B-82B5-A1849C56C601}"/>
                </a:ext>
              </a:extLst>
            </p:cNvPr>
            <p:cNvSpPr/>
            <p:nvPr/>
          </p:nvSpPr>
          <p:spPr>
            <a:xfrm>
              <a:off x="7838636" y="1676399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59AC85BC-4DEE-402F-875A-CE7DCA4C42AE}"/>
                </a:ext>
              </a:extLst>
            </p:cNvPr>
            <p:cNvSpPr/>
            <p:nvPr/>
          </p:nvSpPr>
          <p:spPr>
            <a:xfrm>
              <a:off x="4467639" y="178791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F69BED87-7014-4F9A-80A9-4410DE4CA3EC}"/>
                </a:ext>
              </a:extLst>
            </p:cNvPr>
            <p:cNvSpPr/>
            <p:nvPr/>
          </p:nvSpPr>
          <p:spPr>
            <a:xfrm>
              <a:off x="6093822" y="3541645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5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263159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1922217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直方体 90">
            <a:extLst>
              <a:ext uri="{FF2B5EF4-FFF2-40B4-BE49-F238E27FC236}">
                <a16:creationId xmlns:a16="http://schemas.microsoft.com/office/drawing/2014/main" id="{D66321F7-6D18-4B3C-9959-EE80733C0CF6}"/>
              </a:ext>
            </a:extLst>
          </p:cNvPr>
          <p:cNvSpPr/>
          <p:nvPr/>
        </p:nvSpPr>
        <p:spPr>
          <a:xfrm>
            <a:off x="425480" y="4289365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3">
            <a:extLst>
              <a:ext uri="{FF2B5EF4-FFF2-40B4-BE49-F238E27FC236}">
                <a16:creationId xmlns:a16="http://schemas.microsoft.com/office/drawing/2014/main" id="{C08EC2F6-7813-42E3-A1E2-6E29A7D0D1B8}"/>
              </a:ext>
            </a:extLst>
          </p:cNvPr>
          <p:cNvSpPr/>
          <p:nvPr/>
        </p:nvSpPr>
        <p:spPr>
          <a:xfrm>
            <a:off x="1249136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4">
            <a:extLst>
              <a:ext uri="{FF2B5EF4-FFF2-40B4-BE49-F238E27FC236}">
                <a16:creationId xmlns:a16="http://schemas.microsoft.com/office/drawing/2014/main" id="{165CCAA7-A99D-4BE6-9B56-38D12C1F3D49}"/>
              </a:ext>
            </a:extLst>
          </p:cNvPr>
          <p:cNvSpPr/>
          <p:nvPr/>
        </p:nvSpPr>
        <p:spPr>
          <a:xfrm>
            <a:off x="2675164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0337B356-E423-40FB-BA8F-FC9117B6439D}"/>
              </a:ext>
            </a:extLst>
          </p:cNvPr>
          <p:cNvCxnSpPr/>
          <p:nvPr/>
        </p:nvCxnSpPr>
        <p:spPr>
          <a:xfrm>
            <a:off x="1379429" y="1766730"/>
            <a:ext cx="13797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0C8308CF-D339-452A-9839-C82D91A26FE5}"/>
              </a:ext>
            </a:extLst>
          </p:cNvPr>
          <p:cNvCxnSpPr>
            <a:stCxn id="92" idx="0"/>
          </p:cNvCxnSpPr>
          <p:nvPr/>
        </p:nvCxnSpPr>
        <p:spPr>
          <a:xfrm flipV="1">
            <a:off x="1338943" y="1624404"/>
            <a:ext cx="0" cy="7141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C36B116E-FB5B-48ED-9BAB-1055FAFE5724}"/>
              </a:ext>
            </a:extLst>
          </p:cNvPr>
          <p:cNvCxnSpPr/>
          <p:nvPr/>
        </p:nvCxnSpPr>
        <p:spPr>
          <a:xfrm flipV="1">
            <a:off x="2764971" y="1624404"/>
            <a:ext cx="0" cy="7509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53B2DBA-A33D-46A2-AF63-D4E08A46A59E}"/>
              </a:ext>
            </a:extLst>
          </p:cNvPr>
          <p:cNvSpPr txBox="1"/>
          <p:nvPr/>
        </p:nvSpPr>
        <p:spPr>
          <a:xfrm>
            <a:off x="1581500" y="147036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~10mm</a:t>
            </a:r>
            <a:endParaRPr kumimoji="1" lang="ja-JP" altLang="en-US" dirty="0"/>
          </a:p>
        </p:txBody>
      </p:sp>
      <p:sp>
        <p:nvSpPr>
          <p:cNvPr id="98" name="円/楕円 12">
            <a:extLst>
              <a:ext uri="{FF2B5EF4-FFF2-40B4-BE49-F238E27FC236}">
                <a16:creationId xmlns:a16="http://schemas.microsoft.com/office/drawing/2014/main" id="{28EC2D2F-9AA7-4971-8F0B-7F9BF4D70444}"/>
              </a:ext>
            </a:extLst>
          </p:cNvPr>
          <p:cNvSpPr/>
          <p:nvPr/>
        </p:nvSpPr>
        <p:spPr>
          <a:xfrm>
            <a:off x="1183574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13">
            <a:extLst>
              <a:ext uri="{FF2B5EF4-FFF2-40B4-BE49-F238E27FC236}">
                <a16:creationId xmlns:a16="http://schemas.microsoft.com/office/drawing/2014/main" id="{F96764E4-F5C9-4405-B5C7-BFA6F6BDD5D3}"/>
              </a:ext>
            </a:extLst>
          </p:cNvPr>
          <p:cNvSpPr/>
          <p:nvPr/>
        </p:nvSpPr>
        <p:spPr>
          <a:xfrm>
            <a:off x="2609602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581586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11436D76-577C-4988-A3D2-79BDF396AAD8}"/>
              </a:ext>
            </a:extLst>
          </p:cNvPr>
          <p:cNvSpPr txBox="1"/>
          <p:nvPr/>
        </p:nvSpPr>
        <p:spPr>
          <a:xfrm>
            <a:off x="669351" y="4951061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1965229" y="2352474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07111726-03C7-4C9D-A2E2-985B12B9206C}"/>
              </a:ext>
            </a:extLst>
          </p:cNvPr>
          <p:cNvSpPr/>
          <p:nvPr/>
        </p:nvSpPr>
        <p:spPr>
          <a:xfrm>
            <a:off x="1803479" y="4685857"/>
            <a:ext cx="365832" cy="126856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stCxn id="102" idx="4"/>
          </p:cNvCxnSpPr>
          <p:nvPr/>
        </p:nvCxnSpPr>
        <p:spPr>
          <a:xfrm>
            <a:off x="2029448" y="2398193"/>
            <a:ext cx="295741" cy="105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endCxn id="103" idx="0"/>
          </p:cNvCxnSpPr>
          <p:nvPr/>
        </p:nvCxnSpPr>
        <p:spPr>
          <a:xfrm flipH="1">
            <a:off x="1986395" y="3891346"/>
            <a:ext cx="393152" cy="794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3502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183647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2170693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830062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2784286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cxnSpLocks/>
          </p:cNvCxnSpPr>
          <p:nvPr/>
        </p:nvCxnSpPr>
        <p:spPr>
          <a:xfrm>
            <a:off x="2848505" y="2689012"/>
            <a:ext cx="295741" cy="79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  <p:sp>
        <p:nvSpPr>
          <p:cNvPr id="42" name="平行四辺形 41">
            <a:extLst>
              <a:ext uri="{FF2B5EF4-FFF2-40B4-BE49-F238E27FC236}">
                <a16:creationId xmlns:a16="http://schemas.microsoft.com/office/drawing/2014/main" id="{3598037A-65AD-4B11-BA2C-CD97984B0115}"/>
              </a:ext>
            </a:extLst>
          </p:cNvPr>
          <p:cNvSpPr/>
          <p:nvPr/>
        </p:nvSpPr>
        <p:spPr>
          <a:xfrm>
            <a:off x="2251109" y="224496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D51559A7-1620-4D44-BC5A-B55223DDE832}"/>
              </a:ext>
            </a:extLst>
          </p:cNvPr>
          <p:cNvSpPr/>
          <p:nvPr/>
        </p:nvSpPr>
        <p:spPr>
          <a:xfrm>
            <a:off x="1172102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BB7E3C6C-67C1-41D7-9E01-8A1342A5B880}"/>
              </a:ext>
            </a:extLst>
          </p:cNvPr>
          <p:cNvSpPr/>
          <p:nvPr/>
        </p:nvSpPr>
        <p:spPr>
          <a:xfrm>
            <a:off x="1703906" y="3080536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02E5663-A8A2-41D6-8D70-579EBEB63EF8}"/>
              </a:ext>
            </a:extLst>
          </p:cNvPr>
          <p:cNvGrpSpPr/>
          <p:nvPr/>
        </p:nvGrpSpPr>
        <p:grpSpPr>
          <a:xfrm>
            <a:off x="326046" y="4020739"/>
            <a:ext cx="3086100" cy="1102178"/>
            <a:chOff x="425480" y="4289365"/>
            <a:chExt cx="3086100" cy="1102178"/>
          </a:xfrm>
        </p:grpSpPr>
        <p:sp>
          <p:nvSpPr>
            <p:cNvPr id="91" name="直方体 90">
              <a:extLst>
                <a:ext uri="{FF2B5EF4-FFF2-40B4-BE49-F238E27FC236}">
                  <a16:creationId xmlns:a16="http://schemas.microsoft.com/office/drawing/2014/main" id="{D66321F7-6D18-4B3C-9959-EE80733C0CF6}"/>
                </a:ext>
              </a:extLst>
            </p:cNvPr>
            <p:cNvSpPr/>
            <p:nvPr/>
          </p:nvSpPr>
          <p:spPr>
            <a:xfrm>
              <a:off x="425480" y="4289365"/>
              <a:ext cx="3086100" cy="1102178"/>
            </a:xfrm>
            <a:prstGeom prst="cube">
              <a:avLst>
                <a:gd name="adj" fmla="val 93889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11436D76-577C-4988-A3D2-79BDF396AAD8}"/>
                </a:ext>
              </a:extLst>
            </p:cNvPr>
            <p:cNvSpPr txBox="1"/>
            <p:nvPr/>
          </p:nvSpPr>
          <p:spPr>
            <a:xfrm>
              <a:off x="669351" y="4951061"/>
              <a:ext cx="992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Plate i+1</a:t>
              </a:r>
              <a:endParaRPr kumimoji="1" lang="ja-JP" altLang="en-US" dirty="0"/>
            </a:p>
          </p:txBody>
        </p:sp>
        <p:sp>
          <p:nvSpPr>
            <p:cNvPr id="103" name="平行四辺形 102">
              <a:extLst>
                <a:ext uri="{FF2B5EF4-FFF2-40B4-BE49-F238E27FC236}">
                  <a16:creationId xmlns:a16="http://schemas.microsoft.com/office/drawing/2014/main" id="{07111726-03C7-4C9D-A2E2-985B12B9206C}"/>
                </a:ext>
              </a:extLst>
            </p:cNvPr>
            <p:cNvSpPr/>
            <p:nvPr/>
          </p:nvSpPr>
          <p:spPr>
            <a:xfrm>
              <a:off x="2601370" y="4738881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平行四辺形 44">
              <a:extLst>
                <a:ext uri="{FF2B5EF4-FFF2-40B4-BE49-F238E27FC236}">
                  <a16:creationId xmlns:a16="http://schemas.microsoft.com/office/drawing/2014/main" id="{FC0DA3F8-D528-4D14-BFBB-94C91E342CCE}"/>
                </a:ext>
              </a:extLst>
            </p:cNvPr>
            <p:cNvSpPr/>
            <p:nvPr/>
          </p:nvSpPr>
          <p:spPr>
            <a:xfrm>
              <a:off x="2058137" y="4366613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平行四辺形 45">
              <a:extLst>
                <a:ext uri="{FF2B5EF4-FFF2-40B4-BE49-F238E27FC236}">
                  <a16:creationId xmlns:a16="http://schemas.microsoft.com/office/drawing/2014/main" id="{1E5D5473-7B91-40C3-8B5D-82FE46DC90A6}"/>
                </a:ext>
              </a:extLst>
            </p:cNvPr>
            <p:cNvSpPr/>
            <p:nvPr/>
          </p:nvSpPr>
          <p:spPr>
            <a:xfrm>
              <a:off x="1117624" y="465170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平行四辺形 46">
              <a:extLst>
                <a:ext uri="{FF2B5EF4-FFF2-40B4-BE49-F238E27FC236}">
                  <a16:creationId xmlns:a16="http://schemas.microsoft.com/office/drawing/2014/main" id="{09E525EB-C1D8-45F3-B48A-C8F2F741EDF1}"/>
                </a:ext>
              </a:extLst>
            </p:cNvPr>
            <p:cNvSpPr/>
            <p:nvPr/>
          </p:nvSpPr>
          <p:spPr>
            <a:xfrm>
              <a:off x="1585209" y="512039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cxnSpLocks/>
          </p:cNvCxnSpPr>
          <p:nvPr/>
        </p:nvCxnSpPr>
        <p:spPr>
          <a:xfrm flipH="1">
            <a:off x="2838375" y="3857323"/>
            <a:ext cx="253899" cy="48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81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FA20B2-5188-4317-8F06-D4E4C6D68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1472" r="20000"/>
          <a:stretch/>
        </p:blipFill>
        <p:spPr>
          <a:xfrm>
            <a:off x="1451113" y="566529"/>
            <a:ext cx="5764696" cy="50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24FEEE0-031D-482D-90F3-E7A9BCEB7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5" r="23587"/>
          <a:stretch/>
        </p:blipFill>
        <p:spPr>
          <a:xfrm>
            <a:off x="1103242" y="858041"/>
            <a:ext cx="5883967" cy="51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47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20E893-8F82-467F-9805-291E4FAE6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2528" b="5397"/>
          <a:stretch/>
        </p:blipFill>
        <p:spPr>
          <a:xfrm>
            <a:off x="1401416" y="1620078"/>
            <a:ext cx="6557193" cy="35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5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0B2CA0F-E35C-4E31-987A-4F851714A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6139" r="1913"/>
          <a:stretch/>
        </p:blipFill>
        <p:spPr>
          <a:xfrm>
            <a:off x="1232452" y="1749286"/>
            <a:ext cx="6619461" cy="35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02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A91DE93-1A3F-4219-A4E1-B3E88EC327B4}"/>
              </a:ext>
            </a:extLst>
          </p:cNvPr>
          <p:cNvGrpSpPr/>
          <p:nvPr/>
        </p:nvGrpSpPr>
        <p:grpSpPr>
          <a:xfrm>
            <a:off x="338966" y="488673"/>
            <a:ext cx="2820642" cy="2362200"/>
            <a:chOff x="338966" y="488673"/>
            <a:chExt cx="2820642" cy="2362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27809D2-B396-49E0-8E6B-094E0AAA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66" y="488673"/>
              <a:ext cx="2562225" cy="2362200"/>
            </a:xfrm>
            <a:prstGeom prst="rect">
              <a:avLst/>
            </a:prstGeom>
          </p:spPr>
        </p:pic>
        <p:sp>
          <p:nvSpPr>
            <p:cNvPr id="10" name="矢印: 左 9">
              <a:extLst>
                <a:ext uri="{FF2B5EF4-FFF2-40B4-BE49-F238E27FC236}">
                  <a16:creationId xmlns:a16="http://schemas.microsoft.com/office/drawing/2014/main" id="{E7FCEC9A-B174-4213-939A-BD37E54B311E}"/>
                </a:ext>
              </a:extLst>
            </p:cNvPr>
            <p:cNvSpPr/>
            <p:nvPr/>
          </p:nvSpPr>
          <p:spPr>
            <a:xfrm>
              <a:off x="2901191" y="1550502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5D76246-0E21-4C98-8962-77CF7957B8F5}"/>
              </a:ext>
            </a:extLst>
          </p:cNvPr>
          <p:cNvGrpSpPr/>
          <p:nvPr/>
        </p:nvGrpSpPr>
        <p:grpSpPr>
          <a:xfrm>
            <a:off x="338966" y="3052969"/>
            <a:ext cx="2820642" cy="2362200"/>
            <a:chOff x="338966" y="3052969"/>
            <a:chExt cx="2820642" cy="2362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638B37C-9972-407D-983D-C8F50E5AC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66" y="3052969"/>
              <a:ext cx="2562225" cy="2362200"/>
            </a:xfrm>
            <a:prstGeom prst="rect">
              <a:avLst/>
            </a:prstGeom>
          </p:spPr>
        </p:pic>
        <p:sp>
          <p:nvSpPr>
            <p:cNvPr id="11" name="矢印: 左 10">
              <a:extLst>
                <a:ext uri="{FF2B5EF4-FFF2-40B4-BE49-F238E27FC236}">
                  <a16:creationId xmlns:a16="http://schemas.microsoft.com/office/drawing/2014/main" id="{2083223C-2797-435C-8E97-3F21C44CCF86}"/>
                </a:ext>
              </a:extLst>
            </p:cNvPr>
            <p:cNvSpPr/>
            <p:nvPr/>
          </p:nvSpPr>
          <p:spPr>
            <a:xfrm>
              <a:off x="2901191" y="4114798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B0301E1-1AC4-4DA0-B92B-3DE074F383DC}"/>
              </a:ext>
            </a:extLst>
          </p:cNvPr>
          <p:cNvGrpSpPr/>
          <p:nvPr/>
        </p:nvGrpSpPr>
        <p:grpSpPr>
          <a:xfrm>
            <a:off x="3290887" y="500268"/>
            <a:ext cx="2820641" cy="2362200"/>
            <a:chOff x="3290887" y="500268"/>
            <a:chExt cx="2820641" cy="23622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7605E3DD-FA33-4168-861B-249C0863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887" y="500268"/>
              <a:ext cx="2562225" cy="2362200"/>
            </a:xfrm>
            <a:prstGeom prst="rect">
              <a:avLst/>
            </a:prstGeom>
          </p:spPr>
        </p:pic>
        <p:sp>
          <p:nvSpPr>
            <p:cNvPr id="12" name="矢印: 左 11">
              <a:extLst>
                <a:ext uri="{FF2B5EF4-FFF2-40B4-BE49-F238E27FC236}">
                  <a16:creationId xmlns:a16="http://schemas.microsoft.com/office/drawing/2014/main" id="{381DAD75-6CD9-4A1F-88C0-70BF8476F893}"/>
                </a:ext>
              </a:extLst>
            </p:cNvPr>
            <p:cNvSpPr/>
            <p:nvPr/>
          </p:nvSpPr>
          <p:spPr>
            <a:xfrm>
              <a:off x="5853111" y="1562097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50B400A-164E-420F-8141-C8C809FCA645}"/>
              </a:ext>
            </a:extLst>
          </p:cNvPr>
          <p:cNvGrpSpPr/>
          <p:nvPr/>
        </p:nvGrpSpPr>
        <p:grpSpPr>
          <a:xfrm>
            <a:off x="4571999" y="3748709"/>
            <a:ext cx="2829546" cy="2362200"/>
            <a:chOff x="4571999" y="3748709"/>
            <a:chExt cx="2829546" cy="2362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7B4444A-C6CF-4866-AC47-33E87A044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9" y="3748709"/>
              <a:ext cx="2562225" cy="2362200"/>
            </a:xfrm>
            <a:prstGeom prst="rect">
              <a:avLst/>
            </a:prstGeom>
          </p:spPr>
        </p:pic>
        <p:sp>
          <p:nvSpPr>
            <p:cNvPr id="13" name="矢印: 左 12">
              <a:extLst>
                <a:ext uri="{FF2B5EF4-FFF2-40B4-BE49-F238E27FC236}">
                  <a16:creationId xmlns:a16="http://schemas.microsoft.com/office/drawing/2014/main" id="{AC1D5083-DFA0-4CF2-A41F-10008EAF840C}"/>
                </a:ext>
              </a:extLst>
            </p:cNvPr>
            <p:cNvSpPr/>
            <p:nvPr/>
          </p:nvSpPr>
          <p:spPr>
            <a:xfrm>
              <a:off x="7143128" y="4810538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735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75D0F03-61EA-47F1-8D6D-06CC7785AA7C}"/>
              </a:ext>
            </a:extLst>
          </p:cNvPr>
          <p:cNvGrpSpPr/>
          <p:nvPr/>
        </p:nvGrpSpPr>
        <p:grpSpPr>
          <a:xfrm>
            <a:off x="5541748" y="1161733"/>
            <a:ext cx="2457793" cy="2105319"/>
            <a:chOff x="5541748" y="1161733"/>
            <a:chExt cx="2457793" cy="210531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A636005-CAD5-405F-9384-FA63FC2A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748" y="1161733"/>
              <a:ext cx="2457793" cy="2105319"/>
            </a:xfrm>
            <a:prstGeom prst="rect">
              <a:avLst/>
            </a:prstGeom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53B117F8-9C56-4D91-A4DE-FECC5CDA74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2017" y="2576336"/>
              <a:ext cx="457200" cy="2782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8AB9F473-3F4B-4DAB-9832-9F6A4E951629}"/>
                    </a:ext>
                  </a:extLst>
                </p:cNvPr>
                <p:cNvSpPr txBox="1"/>
                <p:nvPr/>
              </p:nvSpPr>
              <p:spPr>
                <a:xfrm>
                  <a:off x="6298400" y="2685352"/>
                  <a:ext cx="4722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8AB9F473-3F4B-4DAB-9832-9F6A4E951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400" y="2685352"/>
                  <a:ext cx="47224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935682D-B47D-417A-94E7-669F40D749AA}"/>
              </a:ext>
            </a:extLst>
          </p:cNvPr>
          <p:cNvGrpSpPr/>
          <p:nvPr/>
        </p:nvGrpSpPr>
        <p:grpSpPr>
          <a:xfrm>
            <a:off x="1313424" y="1161733"/>
            <a:ext cx="2819794" cy="2429214"/>
            <a:chOff x="1313424" y="1161733"/>
            <a:chExt cx="2819794" cy="242921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586154B-E82A-4AFD-98C2-D8FD36A2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424" y="1161733"/>
              <a:ext cx="2819794" cy="2429214"/>
            </a:xfrm>
            <a:prstGeom prst="rect">
              <a:avLst/>
            </a:prstGeom>
          </p:spPr>
        </p:pic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B97D1B8-1F4A-4EC6-9B47-C46A5E8F7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496" y="1868556"/>
              <a:ext cx="884584" cy="1192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C8E643DA-729E-47F4-B2C0-4A94E750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8888" y="2386279"/>
              <a:ext cx="324677" cy="6584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23289630-EBFF-4F61-B0FA-5C643B0D6DF8}"/>
                    </a:ext>
                  </a:extLst>
                </p:cNvPr>
                <p:cNvSpPr txBox="1"/>
                <p:nvPr/>
              </p:nvSpPr>
              <p:spPr>
                <a:xfrm>
                  <a:off x="3227666" y="1649272"/>
                  <a:ext cx="4722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23289630-EBFF-4F61-B0FA-5C643B0D6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7666" y="1649272"/>
                  <a:ext cx="47224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03C73946-5350-4490-9488-FDB366EFC68E}"/>
                    </a:ext>
                  </a:extLst>
                </p:cNvPr>
                <p:cNvSpPr txBox="1"/>
                <p:nvPr/>
              </p:nvSpPr>
              <p:spPr>
                <a:xfrm>
                  <a:off x="2482357" y="2536579"/>
                  <a:ext cx="48192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ja-JP" altLang="el-G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03C73946-5350-4490-9488-FDB366EFC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357" y="2536579"/>
                  <a:ext cx="481927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1902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2366F20-FD39-4FC3-9C39-16B20C502FCF}"/>
              </a:ext>
            </a:extLst>
          </p:cNvPr>
          <p:cNvGrpSpPr/>
          <p:nvPr/>
        </p:nvGrpSpPr>
        <p:grpSpPr>
          <a:xfrm>
            <a:off x="0" y="854813"/>
            <a:ext cx="9144000" cy="4164446"/>
            <a:chOff x="0" y="854813"/>
            <a:chExt cx="9144000" cy="416444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A06F578-34BD-4925-A87E-6B9E51420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10"/>
            <a:stretch/>
          </p:blipFill>
          <p:spPr>
            <a:xfrm>
              <a:off x="0" y="854813"/>
              <a:ext cx="9144000" cy="387621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841975A-1667-4D29-8F75-6FE071C1CCAC}"/>
                </a:ext>
              </a:extLst>
            </p:cNvPr>
            <p:cNvSpPr txBox="1"/>
            <p:nvPr/>
          </p:nvSpPr>
          <p:spPr>
            <a:xfrm>
              <a:off x="2671518" y="4680705"/>
              <a:ext cx="4624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H. 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Ekawa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, JPS 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発表プレゼン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, Kyoto University (2017)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830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70E6B58-9DA9-4514-A6E0-E93B61403D72}"/>
              </a:ext>
            </a:extLst>
          </p:cNvPr>
          <p:cNvGrpSpPr/>
          <p:nvPr/>
        </p:nvGrpSpPr>
        <p:grpSpPr>
          <a:xfrm>
            <a:off x="815008" y="728799"/>
            <a:ext cx="7712765" cy="5403645"/>
            <a:chOff x="815008" y="728799"/>
            <a:chExt cx="7712765" cy="540364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3E92568-56ED-45E4-82D2-CF30F6A0C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8" r="13044"/>
            <a:stretch/>
          </p:blipFill>
          <p:spPr>
            <a:xfrm>
              <a:off x="815008" y="728799"/>
              <a:ext cx="7712765" cy="514198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29E00B02-2CA5-4E65-967C-3002A321913A}"/>
                </a:ext>
              </a:extLst>
            </p:cNvPr>
            <p:cNvSpPr txBox="1"/>
            <p:nvPr/>
          </p:nvSpPr>
          <p:spPr>
            <a:xfrm>
              <a:off x="2671518" y="5793890"/>
              <a:ext cx="4624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H. 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Ekawa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, JPS 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発表プレゼン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, Kyoto University (2017)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79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561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74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15140</TotalTime>
  <Words>535</Words>
  <Application>Microsoft Office PowerPoint</Application>
  <PresentationFormat>画面に合わせる (4:3)</PresentationFormat>
  <Paragraphs>122</Paragraphs>
  <Slides>58</Slides>
  <Notes>3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8" baseType="lpstr">
      <vt:lpstr>ヒラギノ明朝 ProN W3</vt:lpstr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Ξ-候補の接続(乾板間)</vt:lpstr>
      <vt:lpstr>Ξ-候補の接続(乾板間)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72</cp:revision>
  <dcterms:created xsi:type="dcterms:W3CDTF">2017-05-28T13:28:46Z</dcterms:created>
  <dcterms:modified xsi:type="dcterms:W3CDTF">2018-01-31T01:56:09Z</dcterms:modified>
</cp:coreProperties>
</file>